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3"/>
  </p:handout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43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178" y="7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84F77-0444-4D4D-A2D3-0F931FE8ABEE}" type="datetimeFigureOut">
              <a:rPr lang="ru-RU" smtClean="0"/>
              <a:pPr/>
              <a:t>14.11.2023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74B87-EE59-4DDD-85E3-17DA31622E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180293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3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6" name="Picture 32" descr="https://cdn1.iconfinder.com/data/icons/kitchen-filled-outline-1/512/20._stove_kitchen_cooking_cook_chef-102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45094" y="120174"/>
            <a:ext cx="3069154" cy="3069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68" name="Picture 44" descr="https://papik.pro/uploads/posts/2023-02/1676026585_papik-pro-p-prirodnii-gaz-risunok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00008" y="655618"/>
            <a:ext cx="6202382" cy="6202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78" name="Picture 54" descr="https://cdn1.iconfinder.com/data/icons/large-home-icons/512/Exit_delete_close_remove_door_logout_ou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06475" y="3751516"/>
            <a:ext cx="3106483" cy="310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86" name="Picture 62" descr="https://cdn0.iconfinder.com/data/icons/business-1-31/129/31-1024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380" y="875133"/>
            <a:ext cx="2435289" cy="2435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94" name="Picture 70" descr="https://cdn-icons-png.flaticon.com/512/2927/2927429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632563" y="4128797"/>
            <a:ext cx="2562706" cy="2562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4535424" y="162760"/>
            <a:ext cx="3759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Не забыть сделать!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679270" y="940368"/>
            <a:ext cx="470005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1. Заключить 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договор </a:t>
            </a:r>
            <a:br>
              <a:rPr lang="ru-RU" sz="2400" b="1" dirty="0">
                <a:solidFill>
                  <a:schemeClr val="bg2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 техническое обслуживание и ремонт газовой плиты </a:t>
            </a:r>
            <a:br>
              <a:rPr lang="ru-RU" sz="2400" b="1" dirty="0">
                <a:solidFill>
                  <a:schemeClr val="bg2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 поставщиком газа </a:t>
            </a:r>
          </a:p>
          <a:p>
            <a:pPr algn="ctr"/>
            <a:r>
              <a:rPr lang="ru-RU" sz="2400" b="1" dirty="0">
                <a:solidFill>
                  <a:srgbClr val="C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до 01.01.2024</a:t>
            </a:r>
          </a:p>
          <a:p>
            <a:endParaRPr lang="ru-RU" sz="2000" dirty="0"/>
          </a:p>
        </p:txBody>
      </p:sp>
      <p:sp>
        <p:nvSpPr>
          <p:cNvPr id="57" name="TextBox 56"/>
          <p:cNvSpPr txBox="1"/>
          <p:nvPr/>
        </p:nvSpPr>
        <p:spPr>
          <a:xfrm>
            <a:off x="6722030" y="1331585"/>
            <a:ext cx="36015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2. Проверить газовую </a:t>
            </a:r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плиту.  Позвать поставщика газа</a:t>
            </a:r>
            <a:endParaRPr lang="ru-RU" sz="2400" b="1" dirty="0">
              <a:solidFill>
                <a:schemeClr val="bg2">
                  <a:lumMod val="50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 </a:t>
            </a:r>
            <a:r>
              <a:rPr lang="ru-RU" sz="2400" b="1" dirty="0">
                <a:solidFill>
                  <a:srgbClr val="C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раз в год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445887" y="3811181"/>
            <a:ext cx="365531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3. Быть дома в день проверки газовой плиты поставщиком газа, </a:t>
            </a:r>
            <a:r>
              <a:rPr lang="ru-RU" sz="2400" b="1" dirty="0" smtClean="0">
                <a:solidFill>
                  <a:srgbClr val="C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открыть </a:t>
            </a:r>
            <a:r>
              <a:rPr lang="ru-RU" sz="2400" b="1" dirty="0">
                <a:solidFill>
                  <a:srgbClr val="C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двери</a:t>
            </a:r>
          </a:p>
          <a:p>
            <a:endParaRPr lang="ru-RU" dirty="0"/>
          </a:p>
        </p:txBody>
      </p:sp>
      <p:sp>
        <p:nvSpPr>
          <p:cNvPr id="59" name="TextBox 58"/>
          <p:cNvSpPr txBox="1"/>
          <p:nvPr/>
        </p:nvSpPr>
        <p:spPr>
          <a:xfrm>
            <a:off x="7438002" y="3207881"/>
            <a:ext cx="438912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4. Быть дома в дни </a:t>
            </a:r>
            <a:r>
              <a:rPr lang="ru-RU" sz="2400" b="1" dirty="0" smtClean="0">
                <a:solidFill>
                  <a:srgbClr val="C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проверки УК </a:t>
            </a:r>
            <a:r>
              <a:rPr lang="ru-RU" sz="2400" b="1" dirty="0">
                <a:solidFill>
                  <a:srgbClr val="C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вентиляции 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(дни проверки посмотреть на сайте управляющей </a:t>
            </a:r>
            <a:endParaRPr lang="ru-RU" sz="2400" b="1" dirty="0" smtClean="0">
              <a:solidFill>
                <a:schemeClr val="bg2">
                  <a:lumMod val="50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организации),</a:t>
            </a:r>
          </a:p>
          <a:p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r>
              <a:rPr lang="ru-RU" sz="2400" b="1" dirty="0">
                <a:solidFill>
                  <a:srgbClr val="C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открыть двери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1951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1083</TotalTime>
  <Words>56</Words>
  <Application>Microsoft Office PowerPoint</Application>
  <PresentationFormat>Произвольный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Сектор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Миленина Наталия Сергеевна</dc:creator>
  <cp:lastModifiedBy>user</cp:lastModifiedBy>
  <cp:revision>9</cp:revision>
  <dcterms:created xsi:type="dcterms:W3CDTF">2023-06-26T11:54:07Z</dcterms:created>
  <dcterms:modified xsi:type="dcterms:W3CDTF">2023-11-14T09:16:28Z</dcterms:modified>
</cp:coreProperties>
</file>